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0" d="100"/>
          <a:sy n="60" d="100"/>
        </p:scale>
        <p:origin x="1061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055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005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800" b="1" kern="0" spc="-94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SonicFusion: Your Music, Your Way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15873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Experience the ultimate music streaming with SonicFusion. Enjoy an extensive library of retro and modern tracks. Discover personalized playlists and an intuitive interface.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80190" y="551949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3C3838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280190" y="5502593"/>
            <a:ext cx="468471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800" b="1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 Bold" pitchFamily="34" charset="-122"/>
                <a:cs typeface="Times New Roman" panose="02020603050405020304" pitchFamily="18" charset="0"/>
              </a:rPr>
              <a:t>by Prachi Burde &amp; Manjil Pillewan 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1E60AFE-5013-AA52-7BD9-C0D193E1B271}"/>
              </a:ext>
            </a:extLst>
          </p:cNvPr>
          <p:cNvSpPr/>
          <p:nvPr/>
        </p:nvSpPr>
        <p:spPr>
          <a:xfrm>
            <a:off x="12810490" y="7775654"/>
            <a:ext cx="1684020" cy="35123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4591" y="604123"/>
            <a:ext cx="7607618" cy="1440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800" b="1" kern="0" spc="-91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Revolutionizing Music Streaming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54591" y="2373987"/>
            <a:ext cx="7607618" cy="1053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kern="0" spc="-35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SonicFusion reimagines music discovery and playback. This efficient system replaces traditional storage. It offers real-time recommendations and secure access.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4591" y="3674626"/>
            <a:ext cx="1097518" cy="13169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681317" y="3894058"/>
            <a:ext cx="288107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kern="0" spc="-45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Discover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681317" y="4385905"/>
            <a:ext cx="618089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kern="0" spc="-35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Find new music easily.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4591" y="4991576"/>
            <a:ext cx="1097518" cy="131695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681317" y="5211008"/>
            <a:ext cx="288107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kern="0" spc="-45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Stream</a:t>
            </a:r>
            <a:endParaRPr lang="en-US" sz="22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7681317" y="5702856"/>
            <a:ext cx="618089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kern="0" spc="-35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Enjoy uninterrupted playback.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4591" y="6308527"/>
            <a:ext cx="1097518" cy="131695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681317" y="6527959"/>
            <a:ext cx="288107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kern="0" spc="-45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Manage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7681317" y="7019806"/>
            <a:ext cx="6180892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kern="0" spc="-35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Organize your playlists.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331511-2277-A672-E7EC-0B564E42DDBD}"/>
              </a:ext>
            </a:extLst>
          </p:cNvPr>
          <p:cNvSpPr/>
          <p:nvPr/>
        </p:nvSpPr>
        <p:spPr>
          <a:xfrm>
            <a:off x="12854940" y="7780020"/>
            <a:ext cx="1684020" cy="35123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3841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800" b="1" kern="0" spc="-94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Explore SonicFusion's Features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03252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SonicFusion simplifies music interactions. Discover, play, and manage your music effortlessly.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013478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4807268"/>
            <a:ext cx="22919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Home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401347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807268"/>
            <a:ext cx="229207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Featured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4013478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1544538" y="4807268"/>
            <a:ext cx="22919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Retro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5859780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280190" y="6653570"/>
            <a:ext cx="22919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Artists</a:t>
            </a:r>
            <a:endParaRPr lang="en-US" sz="2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704F96-0C98-AC7B-CB9B-4AAA5F958113}"/>
              </a:ext>
            </a:extLst>
          </p:cNvPr>
          <p:cNvSpPr/>
          <p:nvPr/>
        </p:nvSpPr>
        <p:spPr>
          <a:xfrm>
            <a:off x="12609195" y="7712154"/>
            <a:ext cx="1908810" cy="37207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36563"/>
            <a:ext cx="780930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800" b="1" kern="0" spc="-94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Key Objectives of SonicFusion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50209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Our mission is to deliver a seamless, personalized experience. Security and efficient database management are paramount.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58941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70347" y="5926098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1530906" y="5894189"/>
            <a:ext cx="32106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Personalized Experience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530906" y="6402348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Curated playlists based on user taste.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245062" y="59038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293519" y="5926098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8"/>
          <p:cNvSpPr/>
          <p:nvPr/>
        </p:nvSpPr>
        <p:spPr>
          <a:xfrm>
            <a:off x="5954078" y="58941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Seamless Streaming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954078" y="6402348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Uninterrupted music playback.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9640133" y="58941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16691" y="5926098"/>
            <a:ext cx="35718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kern="0" spc="-5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5" name="Text 12"/>
          <p:cNvSpPr/>
          <p:nvPr/>
        </p:nvSpPr>
        <p:spPr>
          <a:xfrm>
            <a:off x="10377249" y="58941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User Security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0377249" y="6402348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Secure access to personal data.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8E24533-71BA-B638-187C-0E90753892E7}"/>
              </a:ext>
            </a:extLst>
          </p:cNvPr>
          <p:cNvSpPr/>
          <p:nvPr/>
        </p:nvSpPr>
        <p:spPr>
          <a:xfrm>
            <a:off x="12823190" y="7728108"/>
            <a:ext cx="1684020" cy="4412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93225"/>
            <a:ext cx="1000184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800" b="1" kern="0" spc="-94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Unlocking the Benefits of SonicFusion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97764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SonicFusion enhances user experience and offers secure, real-time updates. Enjoy AI-powered recommendations and future scalability.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5958602"/>
            <a:ext cx="4196358" cy="1213009"/>
          </a:xfrm>
          <a:prstGeom prst="roundRect">
            <a:avLst>
              <a:gd name="adj" fmla="val 78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619303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Enhanced Experience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16962" y="5958602"/>
            <a:ext cx="4196358" cy="1213009"/>
          </a:xfrm>
          <a:prstGeom prst="roundRect">
            <a:avLst>
              <a:gd name="adj" fmla="val 78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6193036"/>
            <a:ext cx="3727490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Automated Recommendations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9640133" y="5958602"/>
            <a:ext cx="4196358" cy="1213009"/>
          </a:xfrm>
          <a:prstGeom prst="roundRect">
            <a:avLst>
              <a:gd name="adj" fmla="val 7854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874568" y="619303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Secure Data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C813A2-140A-D5F4-0075-5AE15EA9900D}"/>
              </a:ext>
            </a:extLst>
          </p:cNvPr>
          <p:cNvSpPr/>
          <p:nvPr/>
        </p:nvSpPr>
        <p:spPr>
          <a:xfrm>
            <a:off x="12851607" y="7593489"/>
            <a:ext cx="1684020" cy="5047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0433"/>
            <a:ext cx="712053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800" b="1" kern="0" spc="-94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Core Software Components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7083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SonicFusion is built on modern technologies. It ensures peak performance and scalability.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5531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rgbClr val="FF8AAF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Front-End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515207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HTML, CSS, JavaScript (React.js)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32928" y="45531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rgbClr val="FF8AAF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Back-End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32928" y="515207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PHP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2067" y="45531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rgbClr val="FF8AAF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Database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872067" y="515207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MongoDB / MySQL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E4CFC3-3154-B42C-57F7-892AC6735D7B}"/>
              </a:ext>
            </a:extLst>
          </p:cNvPr>
          <p:cNvSpPr/>
          <p:nvPr/>
        </p:nvSpPr>
        <p:spPr>
          <a:xfrm>
            <a:off x="12849106" y="7613808"/>
            <a:ext cx="1684020" cy="466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6448"/>
            <a:ext cx="893087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800" b="1" kern="0" spc="-94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Essential Hardware Specifications</a:t>
            </a: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3043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Robust hardware ensures optimal performance. Meet the requirements for seamless streaming.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2922389"/>
            <a:ext cx="2173724" cy="1324689"/>
          </a:xfrm>
          <a:prstGeom prst="roundRect">
            <a:avLst>
              <a:gd name="adj" fmla="val 71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721167" y="338542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3194328" y="3149203"/>
            <a:ext cx="165925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Processor</a:t>
            </a:r>
            <a:endParaRPr lang="en-US" sz="2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194328" y="3657362"/>
            <a:ext cx="16592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Intel i3 or higher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3080861" y="4231838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9" name="Shape 7"/>
          <p:cNvSpPr/>
          <p:nvPr/>
        </p:nvSpPr>
        <p:spPr>
          <a:xfrm>
            <a:off x="793790" y="4360426"/>
            <a:ext cx="4347567" cy="1324689"/>
          </a:xfrm>
          <a:prstGeom prst="roundRect">
            <a:avLst>
              <a:gd name="adj" fmla="val 71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808089" y="482346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00" dirty="0"/>
          </a:p>
        </p:txBody>
      </p:sp>
      <p:sp>
        <p:nvSpPr>
          <p:cNvPr id="11" name="Text 9"/>
          <p:cNvSpPr/>
          <p:nvPr/>
        </p:nvSpPr>
        <p:spPr>
          <a:xfrm>
            <a:off x="5368171" y="4587240"/>
            <a:ext cx="131111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RAM</a:t>
            </a:r>
            <a:endParaRPr lang="en-US" sz="2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368171" y="5095399"/>
            <a:ext cx="13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4GB or more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5254704" y="5669875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48367C"/>
          </a:solidFill>
          <a:ln/>
        </p:spPr>
      </p:sp>
      <p:sp>
        <p:nvSpPr>
          <p:cNvPr id="14" name="Shape 12"/>
          <p:cNvSpPr/>
          <p:nvPr/>
        </p:nvSpPr>
        <p:spPr>
          <a:xfrm>
            <a:off x="793790" y="5798463"/>
            <a:ext cx="6521410" cy="1324689"/>
          </a:xfrm>
          <a:prstGeom prst="roundRect">
            <a:avLst>
              <a:gd name="adj" fmla="val 71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3895011" y="626149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kern="0" spc="-45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00" dirty="0"/>
          </a:p>
        </p:txBody>
      </p:sp>
      <p:sp>
        <p:nvSpPr>
          <p:cNvPr id="16" name="Text 14"/>
          <p:cNvSpPr/>
          <p:nvPr/>
        </p:nvSpPr>
        <p:spPr>
          <a:xfrm>
            <a:off x="7542014" y="6025277"/>
            <a:ext cx="163770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kern="0" spc="-47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Storage</a:t>
            </a:r>
            <a:endParaRPr lang="en-US" sz="2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542014" y="6533436"/>
            <a:ext cx="1637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50GB Hard Disk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977FA59-22F9-64DD-A38C-7DB488AEB345}"/>
              </a:ext>
            </a:extLst>
          </p:cNvPr>
          <p:cNvSpPr/>
          <p:nvPr/>
        </p:nvSpPr>
        <p:spPr>
          <a:xfrm>
            <a:off x="12881252" y="7762954"/>
            <a:ext cx="1684020" cy="35123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1750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chemeClr val="bg1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References</a:t>
            </a:r>
            <a:endParaRPr lang="en-US" sz="46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00192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Expand your knowledge with these key resources. Enhance your understanding of front-end, back-end, and database development.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80190" y="3982879"/>
            <a:ext cx="7556421" cy="2329101"/>
          </a:xfrm>
          <a:prstGeom prst="roundRect">
            <a:avLst>
              <a:gd name="adj" fmla="val 409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87810" y="3990499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514624" y="413420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w3schools.com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289024" y="4134207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Front-end and database tutorials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287810" y="500372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4624" y="514742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tutorialspoint.com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289024" y="514742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Backend development concepts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87810" y="565404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514624" y="579774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stackoverflow.com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289024" y="579774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Community troubleshooting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A61614-053C-8A9F-0B1E-6CB82127BBDF}"/>
              </a:ext>
            </a:extLst>
          </p:cNvPr>
          <p:cNvSpPr/>
          <p:nvPr/>
        </p:nvSpPr>
        <p:spPr>
          <a:xfrm>
            <a:off x="12681426" y="7737554"/>
            <a:ext cx="1841500" cy="35123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8205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Thank You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1148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kern="0" spc="-36" dirty="0">
                <a:solidFill>
                  <a:schemeClr val="bg1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Thank you for your time. We hope you enjoyed the presentation.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309</Words>
  <Application>Microsoft Office PowerPoint</Application>
  <PresentationFormat>Custom</PresentationFormat>
  <Paragraphs>71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Petrona Bold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Prachi Burde</cp:lastModifiedBy>
  <cp:revision>2</cp:revision>
  <dcterms:created xsi:type="dcterms:W3CDTF">2025-03-28T17:57:13Z</dcterms:created>
  <dcterms:modified xsi:type="dcterms:W3CDTF">2025-03-28T18:23:06Z</dcterms:modified>
</cp:coreProperties>
</file>